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82" r:id="rId4"/>
    <p:sldId id="274" r:id="rId5"/>
    <p:sldId id="280" r:id="rId6"/>
    <p:sldId id="275" r:id="rId7"/>
    <p:sldId id="281" r:id="rId8"/>
    <p:sldId id="276" r:id="rId9"/>
    <p:sldId id="277" r:id="rId10"/>
    <p:sldId id="278" r:id="rId11"/>
    <p:sldId id="279" r:id="rId12"/>
    <p:sldId id="272" r:id="rId13"/>
    <p:sldId id="257" r:id="rId14"/>
    <p:sldId id="259" r:id="rId15"/>
    <p:sldId id="260" r:id="rId16"/>
    <p:sldId id="261" r:id="rId17"/>
    <p:sldId id="273" r:id="rId18"/>
    <p:sldId id="269" r:id="rId19"/>
    <p:sldId id="266" r:id="rId20"/>
    <p:sldId id="262" r:id="rId21"/>
    <p:sldId id="263" r:id="rId22"/>
    <p:sldId id="264" r:id="rId23"/>
    <p:sldId id="265" r:id="rId24"/>
    <p:sldId id="267" r:id="rId25"/>
    <p:sldId id="26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19055BC-53C2-4DA9-B646-6C5EA5BB8600}" type="datetimeFigureOut">
              <a:rPr lang="en-US" smtClean="0"/>
              <a:t>1/19/2016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O725Hbzfl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Warm -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en-US" sz="4400" b="1" u="sng" dirty="0" smtClean="0"/>
              <a:t>KWL Chart:  </a:t>
            </a:r>
          </a:p>
          <a:p>
            <a:pPr marL="114300" indent="0" algn="ctr">
              <a:buNone/>
            </a:pPr>
            <a:r>
              <a:rPr lang="en-US" sz="3600" dirty="0" smtClean="0"/>
              <a:t>Create a K/W/L chart on Hitler:</a:t>
            </a:r>
          </a:p>
          <a:p>
            <a:pPr marL="114300" indent="0" algn="ctr">
              <a:buNone/>
            </a:pPr>
            <a:endParaRPr lang="en-US" sz="3600" dirty="0" smtClean="0"/>
          </a:p>
          <a:p>
            <a:pPr marL="114300" indent="0" algn="ctr">
              <a:buNone/>
            </a:pPr>
            <a:r>
              <a:rPr lang="en-US" sz="3600" dirty="0" smtClean="0"/>
              <a:t>K= what do you know about Hitler</a:t>
            </a:r>
          </a:p>
          <a:p>
            <a:pPr marL="114300" indent="0" algn="ctr">
              <a:buNone/>
            </a:pPr>
            <a:r>
              <a:rPr lang="en-US" sz="3600" dirty="0" smtClean="0"/>
              <a:t>W = What do you want to learn</a:t>
            </a:r>
          </a:p>
          <a:p>
            <a:pPr marL="114300" indent="0" algn="ctr">
              <a:buNone/>
            </a:pPr>
            <a:r>
              <a:rPr lang="en-US" sz="3600" dirty="0" smtClean="0"/>
              <a:t>L = Leave blank for now, we will revisit at end of class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248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534400" cy="762000"/>
          </a:xfrm>
        </p:spPr>
        <p:txBody>
          <a:bodyPr/>
          <a:lstStyle/>
          <a:p>
            <a:r>
              <a:rPr lang="en-US" dirty="0" smtClean="0"/>
              <a:t>How did US avoid neutrality rules?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066800"/>
            <a:ext cx="4267200" cy="5791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FDR wants to help Britain and France</a:t>
            </a:r>
          </a:p>
          <a:p>
            <a:endParaRPr lang="en-US" dirty="0"/>
          </a:p>
          <a:p>
            <a:r>
              <a:rPr lang="en-US" dirty="0" smtClean="0"/>
              <a:t>FDR “lends” ships to Britain</a:t>
            </a:r>
          </a:p>
          <a:p>
            <a:endParaRPr lang="en-US" dirty="0"/>
          </a:p>
          <a:p>
            <a:r>
              <a:rPr lang="en-US" u="sng" dirty="0" smtClean="0"/>
              <a:t>Lend-Lease Act </a:t>
            </a:r>
            <a:r>
              <a:rPr lang="en-US" dirty="0" smtClean="0"/>
              <a:t>= Allowed US to lend or lease weapons to whomever it wanted</a:t>
            </a:r>
          </a:p>
          <a:p>
            <a:endParaRPr lang="en-US" dirty="0"/>
          </a:p>
          <a:p>
            <a:r>
              <a:rPr lang="en-US" u="sng" dirty="0" smtClean="0"/>
              <a:t>Atlantic Charter </a:t>
            </a:r>
            <a:r>
              <a:rPr lang="en-US" dirty="0" smtClean="0"/>
              <a:t>=  US and G.B. agree on goal of a post war democratic world</a:t>
            </a:r>
            <a:endParaRPr lang="en-US" dirty="0"/>
          </a:p>
        </p:txBody>
      </p:sp>
      <p:pic>
        <p:nvPicPr>
          <p:cNvPr id="1026" name="Picture 2" descr="http://www.ibiblio.org/hyperwar/USA/ref/LL-AllForOne/img/LL-AllForOne-p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1364996"/>
            <a:ext cx="4648200" cy="490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72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153400" cy="762000"/>
          </a:xfrm>
        </p:spPr>
        <p:txBody>
          <a:bodyPr/>
          <a:lstStyle/>
          <a:p>
            <a:r>
              <a:rPr lang="en-US" dirty="0" smtClean="0"/>
              <a:t>What happened at Pearl Harbor?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975555"/>
            <a:ext cx="4572000" cy="588244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FDR pushes embargo of Japan (no more US oil, metal,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FDR starts Lend-Lease w/ China</a:t>
            </a:r>
          </a:p>
          <a:p>
            <a:endParaRPr lang="en-US" dirty="0"/>
          </a:p>
          <a:p>
            <a:r>
              <a:rPr lang="en-US" dirty="0" smtClean="0"/>
              <a:t>US &amp; Japan in heated diplomatic negotiations</a:t>
            </a:r>
          </a:p>
          <a:p>
            <a:endParaRPr lang="en-US" dirty="0" smtClean="0"/>
          </a:p>
          <a:p>
            <a:r>
              <a:rPr lang="en-US" dirty="0" smtClean="0"/>
              <a:t>Japan attacks Pearl Harbor and US officials not ready</a:t>
            </a:r>
          </a:p>
          <a:p>
            <a:endParaRPr lang="en-US" dirty="0" smtClean="0"/>
          </a:p>
          <a:p>
            <a:r>
              <a:rPr lang="en-US" dirty="0" smtClean="0"/>
              <a:t>Over 3,000 casualties / US declares war on Japan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860" y="3352800"/>
            <a:ext cx="4282440" cy="33216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60" y="975555"/>
            <a:ext cx="4390390" cy="231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8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1143000"/>
          </a:xfrm>
        </p:spPr>
        <p:txBody>
          <a:bodyPr/>
          <a:lstStyle/>
          <a:p>
            <a:pPr algn="ctr"/>
            <a:r>
              <a:rPr lang="en-US" dirty="0"/>
              <a:t>Today’s </a:t>
            </a:r>
            <a:r>
              <a:rPr lang="en-US" dirty="0" smtClean="0"/>
              <a:t>Primary Source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5029200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3200" dirty="0"/>
              <a:t>For each of the following</a:t>
            </a:r>
            <a:r>
              <a:rPr lang="en-US" sz="3200" dirty="0" smtClean="0"/>
              <a:t>…..</a:t>
            </a:r>
          </a:p>
          <a:p>
            <a:endParaRPr lang="en-US" sz="2800" dirty="0"/>
          </a:p>
          <a:p>
            <a:r>
              <a:rPr lang="en-US" sz="2800" dirty="0" smtClean="0"/>
              <a:t>#1)  Identify 3 key symbols.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#2)  Identify what the cartoon is trying to say.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#3)  Do you think it is a convincing argument?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8739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41187" cy="671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72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7036"/>
            <a:ext cx="6553200" cy="6326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72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-27709"/>
            <a:ext cx="7667625" cy="652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10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" y="152400"/>
            <a:ext cx="9140410" cy="653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11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198"/>
            <a:ext cx="6096000" cy="678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91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Pearl </a:t>
            </a:r>
            <a:r>
              <a:rPr lang="en-US" dirty="0"/>
              <a:t>H</a:t>
            </a:r>
            <a:r>
              <a:rPr lang="en-US" dirty="0" smtClean="0"/>
              <a:t>arbor Pictures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7924800" cy="496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14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8220075" cy="648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905000"/>
            <a:ext cx="8610600" cy="2593975"/>
          </a:xfrm>
        </p:spPr>
        <p:txBody>
          <a:bodyPr/>
          <a:lstStyle/>
          <a:p>
            <a:pPr algn="ctr"/>
            <a:r>
              <a:rPr lang="en-US" dirty="0" smtClean="0"/>
              <a:t>WWII begins –</a:t>
            </a:r>
            <a:br>
              <a:rPr lang="en-US" dirty="0" smtClean="0"/>
            </a:br>
            <a:r>
              <a:rPr lang="en-US" dirty="0" smtClean="0"/>
              <a:t>US Neutrality – </a:t>
            </a:r>
            <a:br>
              <a:rPr lang="en-US" dirty="0" smtClean="0"/>
            </a:br>
            <a:r>
              <a:rPr lang="en-US" dirty="0" smtClean="0"/>
              <a:t>Pictures of Pearl Harbor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0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333428" cy="636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32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753600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53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398"/>
            <a:ext cx="8001000" cy="659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83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740588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44978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3100"/>
            <a:ext cx="9137366" cy="599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85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45"/>
            <a:ext cx="7620000" cy="639762"/>
          </a:xfrm>
        </p:spPr>
        <p:txBody>
          <a:bodyPr/>
          <a:lstStyle/>
          <a:p>
            <a:pPr algn="ctr"/>
            <a:r>
              <a:rPr lang="en-US" dirty="0" smtClean="0"/>
              <a:t>What is Fascism?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536192"/>
            <a:ext cx="5257800" cy="5169408"/>
          </a:xfrm>
        </p:spPr>
        <p:txBody>
          <a:bodyPr>
            <a:normAutofit fontScale="92500" lnSpcReduction="20000"/>
          </a:bodyPr>
          <a:lstStyle/>
          <a:p>
            <a:r>
              <a:rPr lang="en-US" u="sng" dirty="0" smtClean="0"/>
              <a:t>Fascism</a:t>
            </a:r>
            <a:r>
              <a:rPr lang="en-US" dirty="0" smtClean="0"/>
              <a:t> =  When private power (or ownership of the </a:t>
            </a:r>
            <a:r>
              <a:rPr lang="en-US" dirty="0" err="1" smtClean="0"/>
              <a:t>Govt</a:t>
            </a:r>
            <a:r>
              <a:rPr lang="en-US" dirty="0" smtClean="0"/>
              <a:t> by an individual or group) becomes more powerful than democratic state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dirty="0" smtClean="0"/>
              <a:t>***advocated intense nationalism, obedience to party leader, racism, Social Darwinism***</a:t>
            </a:r>
          </a:p>
          <a:p>
            <a:endParaRPr lang="en-US" dirty="0"/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introduced by Benito Mussolini in Italy in the 1920s</a:t>
            </a:r>
          </a:p>
          <a:p>
            <a:endParaRPr lang="en-US" dirty="0"/>
          </a:p>
          <a:p>
            <a:r>
              <a:rPr lang="en-US" dirty="0" smtClean="0"/>
              <a:t>Fascism leads to rise of dictatorships in Europe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36192"/>
            <a:ext cx="3550024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14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534400" cy="1143000"/>
          </a:xfrm>
        </p:spPr>
        <p:txBody>
          <a:bodyPr/>
          <a:lstStyle/>
          <a:p>
            <a:pPr algn="ctr"/>
            <a:r>
              <a:rPr lang="en-US" dirty="0" smtClean="0"/>
              <a:t>Which dictators </a:t>
            </a:r>
            <a:r>
              <a:rPr lang="en-US" dirty="0"/>
              <a:t>c</a:t>
            </a:r>
            <a:r>
              <a:rPr lang="en-US" dirty="0" smtClean="0"/>
              <a:t>ame to power at this time?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" y="1536192"/>
            <a:ext cx="4267200" cy="51694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Germany = </a:t>
            </a:r>
            <a:r>
              <a:rPr lang="en-US" u="sng" dirty="0" smtClean="0"/>
              <a:t>Adolf Hitler </a:t>
            </a:r>
            <a:r>
              <a:rPr lang="en-US" dirty="0" smtClean="0"/>
              <a:t>(admired Mussolini)</a:t>
            </a:r>
          </a:p>
          <a:p>
            <a:pPr lvl="1"/>
            <a:r>
              <a:rPr lang="en-US" dirty="0" smtClean="0"/>
              <a:t>Mein </a:t>
            </a:r>
            <a:r>
              <a:rPr lang="en-US" dirty="0" err="1" smtClean="0"/>
              <a:t>Kampf</a:t>
            </a:r>
            <a:r>
              <a:rPr lang="en-US" dirty="0" smtClean="0"/>
              <a:t> 1925</a:t>
            </a:r>
          </a:p>
          <a:p>
            <a:pPr lvl="1"/>
            <a:r>
              <a:rPr lang="en-US" dirty="0" smtClean="0"/>
              <a:t>Helps pull Germany out of depression by violating treaty of Versailles</a:t>
            </a:r>
          </a:p>
          <a:p>
            <a:endParaRPr lang="en-US" dirty="0"/>
          </a:p>
          <a:p>
            <a:r>
              <a:rPr lang="en-US" dirty="0" smtClean="0"/>
              <a:t>Soviet Union = </a:t>
            </a:r>
            <a:r>
              <a:rPr lang="en-US" u="sng" dirty="0" smtClean="0"/>
              <a:t>Joseph Stalin</a:t>
            </a:r>
          </a:p>
          <a:p>
            <a:endParaRPr lang="en-US" dirty="0"/>
          </a:p>
          <a:p>
            <a:r>
              <a:rPr lang="en-US" dirty="0" smtClean="0"/>
              <a:t>Japan = </a:t>
            </a:r>
            <a:r>
              <a:rPr lang="en-US" u="sng" dirty="0" err="1" smtClean="0"/>
              <a:t>Tojo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Japanese Expansionism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312" y="1295400"/>
            <a:ext cx="3200400" cy="28418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679" y="4237000"/>
            <a:ext cx="1963082" cy="2633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806" y="4237000"/>
            <a:ext cx="2085013" cy="23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5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2860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Turn and Talk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09" y="806697"/>
            <a:ext cx="3903091" cy="60513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793997"/>
            <a:ext cx="4038600" cy="587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9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4150" y="76200"/>
            <a:ext cx="8597900" cy="990600"/>
          </a:xfrm>
        </p:spPr>
        <p:txBody>
          <a:bodyPr/>
          <a:lstStyle/>
          <a:p>
            <a:pPr algn="ctr"/>
            <a:r>
              <a:rPr lang="en-US" dirty="0" smtClean="0"/>
              <a:t>What was the appeasement strategy?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371600"/>
            <a:ext cx="44958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Hitler begins to violate the Treaty of Versailles </a:t>
            </a:r>
          </a:p>
          <a:p>
            <a:endParaRPr lang="en-US" dirty="0"/>
          </a:p>
          <a:p>
            <a:r>
              <a:rPr lang="en-US" dirty="0" smtClean="0"/>
              <a:t>Hitler unifies Austria &amp; Germany (Anschluss) and then wants more land</a:t>
            </a:r>
          </a:p>
          <a:p>
            <a:pPr lvl="1"/>
            <a:r>
              <a:rPr lang="en-US" dirty="0" smtClean="0"/>
              <a:t>Sudetenland (Czechoslovakia)</a:t>
            </a:r>
          </a:p>
          <a:p>
            <a:endParaRPr lang="en-US" dirty="0"/>
          </a:p>
          <a:p>
            <a:r>
              <a:rPr lang="en-US" u="sng" dirty="0" smtClean="0"/>
              <a:t>Munich Conference </a:t>
            </a:r>
            <a:r>
              <a:rPr lang="en-US" dirty="0" smtClean="0"/>
              <a:t>called to negotiate</a:t>
            </a:r>
          </a:p>
          <a:p>
            <a:endParaRPr lang="en-US" dirty="0"/>
          </a:p>
          <a:p>
            <a:r>
              <a:rPr lang="en-US" u="sng" dirty="0" smtClean="0"/>
              <a:t>Appeasement</a:t>
            </a:r>
            <a:r>
              <a:rPr lang="en-US" dirty="0" smtClean="0"/>
              <a:t> = give Hitler what he wants (a little land) and avoid war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28800"/>
            <a:ext cx="4762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8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considered one of history’s dumbest comments?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"</a:t>
            </a:r>
            <a:r>
              <a:rPr lang="en-US" dirty="0">
                <a:hlinkClick r:id="rId2"/>
              </a:rPr>
              <a:t>My good friends, for the second time in our history, a British Prime Minister has returned from Germany bringing peace with </a:t>
            </a:r>
            <a:r>
              <a:rPr lang="en-US" dirty="0" err="1">
                <a:hlinkClick r:id="rId2"/>
              </a:rPr>
              <a:t>honour</a:t>
            </a:r>
            <a:r>
              <a:rPr lang="en-US" dirty="0">
                <a:hlinkClick r:id="rId2"/>
              </a:rPr>
              <a:t>. </a:t>
            </a:r>
            <a:r>
              <a:rPr lang="en-US" dirty="0" smtClean="0">
                <a:hlinkClick r:id="rId2"/>
              </a:rPr>
              <a:t>  I </a:t>
            </a:r>
            <a:r>
              <a:rPr lang="en-US" dirty="0">
                <a:hlinkClick r:id="rId2"/>
              </a:rPr>
              <a:t>believe it is peace for our time...</a:t>
            </a:r>
            <a:br>
              <a:rPr lang="en-US" dirty="0">
                <a:hlinkClick r:id="rId2"/>
              </a:rPr>
            </a:br>
            <a:r>
              <a:rPr lang="en-US" dirty="0">
                <a:hlinkClick r:id="rId2"/>
              </a:rPr>
              <a:t>Go home and get a nice quiet sleep." </a:t>
            </a:r>
            <a:endParaRPr lang="en-US" dirty="0" smtClean="0"/>
          </a:p>
          <a:p>
            <a:pPr algn="r"/>
            <a:r>
              <a:rPr lang="en-US" dirty="0" smtClean="0"/>
              <a:t>- Neville Chamberlain 1938</a:t>
            </a:r>
          </a:p>
        </p:txBody>
      </p:sp>
    </p:spTree>
    <p:extLst>
      <p:ext uri="{BB962C8B-B14F-4D97-AF65-F5344CB8AC3E}">
        <p14:creationId xmlns:p14="http://schemas.microsoft.com/office/powerpoint/2010/main" val="311998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304"/>
            <a:ext cx="7620000" cy="1143000"/>
          </a:xfrm>
        </p:spPr>
        <p:txBody>
          <a:bodyPr/>
          <a:lstStyle/>
          <a:p>
            <a:r>
              <a:rPr lang="en-US" dirty="0" smtClean="0"/>
              <a:t>What was the Nazi-Soviet Pact?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3995" y="990600"/>
            <a:ext cx="4170405" cy="5867400"/>
          </a:xfrm>
        </p:spPr>
        <p:txBody>
          <a:bodyPr>
            <a:normAutofit/>
          </a:bodyPr>
          <a:lstStyle/>
          <a:p>
            <a:r>
              <a:rPr lang="en-US" dirty="0" smtClean="0"/>
              <a:t>Hitler knew if he invaded Poland that France &amp; Britain would declare war</a:t>
            </a:r>
          </a:p>
          <a:p>
            <a:endParaRPr lang="en-US" dirty="0"/>
          </a:p>
          <a:p>
            <a:r>
              <a:rPr lang="en-US" dirty="0" smtClean="0"/>
              <a:t>Makes agreement with Soviet Union to divide Poland </a:t>
            </a:r>
          </a:p>
          <a:p>
            <a:endParaRPr lang="en-US" dirty="0"/>
          </a:p>
          <a:p>
            <a:r>
              <a:rPr lang="en-US" dirty="0" smtClean="0"/>
              <a:t>Hitler looking to avoid 2 front war – Stalin is stalling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0" y="1600200"/>
            <a:ext cx="4744995" cy="438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0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00"/>
            <a:ext cx="7620000" cy="487362"/>
          </a:xfrm>
        </p:spPr>
        <p:txBody>
          <a:bodyPr/>
          <a:lstStyle/>
          <a:p>
            <a:pPr algn="ctr"/>
            <a:r>
              <a:rPr lang="en-US" dirty="0" smtClean="0"/>
              <a:t>What was US Neutrality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4114800" cy="5791200"/>
          </a:xfrm>
        </p:spPr>
        <p:txBody>
          <a:bodyPr>
            <a:normAutofit/>
          </a:bodyPr>
          <a:lstStyle/>
          <a:p>
            <a:r>
              <a:rPr lang="en-US" dirty="0" smtClean="0"/>
              <a:t>US focused on itself at this time (Great Depression)</a:t>
            </a:r>
          </a:p>
          <a:p>
            <a:endParaRPr lang="en-US" dirty="0"/>
          </a:p>
          <a:p>
            <a:r>
              <a:rPr lang="en-US" dirty="0" smtClean="0"/>
              <a:t>Congress passes </a:t>
            </a:r>
            <a:r>
              <a:rPr lang="en-US" u="sng" dirty="0" smtClean="0"/>
              <a:t>Neutrality Act of 1935 </a:t>
            </a:r>
            <a:r>
              <a:rPr lang="en-US" dirty="0" smtClean="0"/>
              <a:t>making it illegal to sell weapons to countries at war</a:t>
            </a:r>
          </a:p>
          <a:p>
            <a:endParaRPr lang="en-US" dirty="0"/>
          </a:p>
          <a:p>
            <a:r>
              <a:rPr lang="en-US" u="sng" dirty="0" smtClean="0"/>
              <a:t>Neutrality Act of 1937 </a:t>
            </a:r>
            <a:r>
              <a:rPr lang="en-US" dirty="0" smtClean="0"/>
              <a:t>= “</a:t>
            </a:r>
            <a:r>
              <a:rPr lang="en-US" i="1" dirty="0" smtClean="0"/>
              <a:t>cash and carry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371600"/>
            <a:ext cx="4152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6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5945</TotalTime>
  <Words>475</Words>
  <Application>Microsoft Office PowerPoint</Application>
  <PresentationFormat>On-screen Show (4:3)</PresentationFormat>
  <Paragraphs>82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Cambria</vt:lpstr>
      <vt:lpstr>Wingdings</vt:lpstr>
      <vt:lpstr>Adjacency</vt:lpstr>
      <vt:lpstr>Warm - Up</vt:lpstr>
      <vt:lpstr>WWII begins – US Neutrality –  Pictures of Pearl Harbor</vt:lpstr>
      <vt:lpstr>What is Fascism?</vt:lpstr>
      <vt:lpstr>Which dictators came to power at this time?</vt:lpstr>
      <vt:lpstr>Turn and Talk</vt:lpstr>
      <vt:lpstr>What was the appeasement strategy?</vt:lpstr>
      <vt:lpstr>Why is this considered one of history’s dumbest comments?</vt:lpstr>
      <vt:lpstr>What was the Nazi-Soviet Pact?</vt:lpstr>
      <vt:lpstr>What was US Neutrality ?</vt:lpstr>
      <vt:lpstr>How did US avoid neutrality rules?</vt:lpstr>
      <vt:lpstr>What happened at Pearl Harbor?</vt:lpstr>
      <vt:lpstr>Today’s Primary Source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Pearl Harbor Pictures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 Neutrality &amp; Pictures of Pearl Harbor</dc:title>
  <dc:creator>Mcdonald, Damien L.</dc:creator>
  <cp:lastModifiedBy>Grace</cp:lastModifiedBy>
  <cp:revision>16</cp:revision>
  <dcterms:created xsi:type="dcterms:W3CDTF">2013-01-10T19:27:28Z</dcterms:created>
  <dcterms:modified xsi:type="dcterms:W3CDTF">2016-01-19T23:55:53Z</dcterms:modified>
</cp:coreProperties>
</file>